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66" r:id="rId12"/>
    <p:sldId id="267" r:id="rId13"/>
    <p:sldId id="269" r:id="rId14"/>
    <p:sldId id="268" r:id="rId15"/>
    <p:sldId id="270" r:id="rId16"/>
    <p:sldId id="271" r:id="rId17"/>
    <p:sldId id="274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064" y="52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09FAE-CC25-4BA4-A0F0-041B7773C9FB}" type="datetimeFigureOut">
              <a:rPr kumimoji="1" lang="ja-JP" altLang="en-US" smtClean="0"/>
              <a:t>2018/3/17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8BE34-FA38-4E28-BDFC-F179D99E57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474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マスター字幕の書式設定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81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1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1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0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7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9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9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5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18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C031F6-E803-43B4-AF37-5F583CACC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高専カンファレンス初参戦の私が</a:t>
            </a:r>
            <a:br>
              <a:rPr kumimoji="1" lang="en-US" altLang="ja-JP" dirty="0"/>
            </a:br>
            <a:r>
              <a:rPr kumimoji="1" lang="ja-JP" altLang="en-US" dirty="0"/>
              <a:t>自己紹介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3C9E03B-B19D-476B-AA09-DF3847F611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初めましての方がまだ多いなぁ</a:t>
            </a:r>
          </a:p>
        </p:txBody>
      </p:sp>
    </p:spTree>
    <p:extLst>
      <p:ext uri="{BB962C8B-B14F-4D97-AF65-F5344CB8AC3E}">
        <p14:creationId xmlns:p14="http://schemas.microsoft.com/office/powerpoint/2010/main" val="112344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F8FB-7642-403E-8678-67136E69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最近の功績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CEF822-02A4-4A3F-A172-0B240042E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800" dirty="0"/>
              <a:t>プロコンいました</a:t>
            </a:r>
            <a:endParaRPr lang="en-US" altLang="ja-JP" sz="1800" dirty="0"/>
          </a:p>
          <a:p>
            <a:r>
              <a:rPr lang="ja-JP" altLang="en-US" sz="1800" dirty="0"/>
              <a:t>コンフェスで動画とアプリを出しました</a:t>
            </a:r>
            <a:endParaRPr lang="en-US" altLang="ja-JP" sz="1800" dirty="0"/>
          </a:p>
          <a:p>
            <a:r>
              <a:rPr lang="ja-JP" altLang="en-US" sz="1800" dirty="0"/>
              <a:t>総務省主催のビジネスアイデアコンテスト出ました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31471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4">
            <a:extLst>
              <a:ext uri="{FF2B5EF4-FFF2-40B4-BE49-F238E27FC236}">
                <a16:creationId xmlns:a16="http://schemas.microsoft.com/office/drawing/2014/main" id="{AB22CA70-4B8F-4C80-BF8B-5DA9079054C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017260" y="1880190"/>
            <a:ext cx="5109480" cy="2046060"/>
          </a:xfrm>
          <a:prstGeom prst="rect">
            <a:avLst/>
          </a:prstGeom>
          <a:ln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7190352D-9DF6-4670-8BF7-CB9DE1CA72B2}"/>
              </a:ext>
            </a:extLst>
          </p:cNvPr>
          <p:cNvSpPr/>
          <p:nvPr/>
        </p:nvSpPr>
        <p:spPr>
          <a:xfrm>
            <a:off x="2226510" y="4516740"/>
            <a:ext cx="4685850" cy="4789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US" sz="135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-OTF Shin Go Pr6N L"/>
                <a:ea typeface="A-OTF Shin Go Pr6N L"/>
              </a:rPr>
              <a:t>第28回全国高等専門学校プログラミングコンテスト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35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-OTF Shin Go Pr6N L"/>
                <a:ea typeface="A-OTF Shin Go Pr6N L"/>
              </a:rPr>
              <a:t>課題部門登録番号：10013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503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逆再生_3-ホットショット→シャーリアカット→バックドロップ(雪)">
            <a:hlinkClick r:id="" action="ppaction://media"/>
            <a:extLst>
              <a:ext uri="{FF2B5EF4-FFF2-40B4-BE49-F238E27FC236}">
                <a16:creationId xmlns:a16="http://schemas.microsoft.com/office/drawing/2014/main" id="{AD5C78CE-E7F0-45CA-9B94-E36B91D0BC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070" y="1373029"/>
            <a:ext cx="8023860" cy="451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68E4179-3BB8-475B-BBE5-714E0BDF0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83227" y="1615367"/>
            <a:ext cx="5577547" cy="418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24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72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C67D0B-ADC3-4C94-B810-5F4C9365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好きなもの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C229BCD-ACE4-40F3-8C86-CC561BE12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欲しいもの？</a:t>
            </a:r>
          </a:p>
        </p:txBody>
      </p:sp>
    </p:spTree>
    <p:extLst>
      <p:ext uri="{BB962C8B-B14F-4D97-AF65-F5344CB8AC3E}">
        <p14:creationId xmlns:p14="http://schemas.microsoft.com/office/powerpoint/2010/main" val="140352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F8FB-7642-403E-8678-67136E69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好きなもの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CEF822-02A4-4A3F-A172-0B240042E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4629997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かっこいいトランプ</a:t>
            </a:r>
            <a:endParaRPr lang="en-US" altLang="ja-JP" sz="3200" dirty="0"/>
          </a:p>
          <a:p>
            <a:r>
              <a:rPr lang="ja-JP" altLang="en-US" sz="3200" dirty="0"/>
              <a:t>魔剤</a:t>
            </a:r>
            <a:endParaRPr lang="en-US" altLang="ja-JP" sz="3200" dirty="0"/>
          </a:p>
          <a:p>
            <a:r>
              <a:rPr lang="ja-JP" altLang="en-US" sz="3200" dirty="0"/>
              <a:t>紅茶</a:t>
            </a:r>
            <a:endParaRPr lang="en-US" altLang="ja-JP" sz="3200" dirty="0"/>
          </a:p>
          <a:p>
            <a:r>
              <a:rPr lang="ja-JP" altLang="en-US" sz="3200" dirty="0"/>
              <a:t>甘い物</a:t>
            </a:r>
            <a:endParaRPr lang="en-US" altLang="ja-JP" sz="3200" dirty="0"/>
          </a:p>
          <a:p>
            <a:r>
              <a:rPr lang="ja-JP" altLang="en-US" sz="3200" dirty="0"/>
              <a:t>勝つこと</a:t>
            </a:r>
            <a:endParaRPr lang="en-US" altLang="ja-JP" sz="3200" dirty="0"/>
          </a:p>
          <a:p>
            <a:r>
              <a:rPr lang="ja-JP" altLang="en-US" sz="3200" dirty="0"/>
              <a:t>スーツ</a:t>
            </a:r>
            <a:endParaRPr lang="en-US" altLang="ja-JP" sz="3200" dirty="0"/>
          </a:p>
          <a:p>
            <a:r>
              <a:rPr lang="en-US" altLang="ja-JP" sz="3200" dirty="0"/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405885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67D5F56-2BF1-4898-8686-B41005437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9" y="1816453"/>
            <a:ext cx="8303421" cy="467067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C3090D-09A4-4B3F-B356-A43DDF181E85}"/>
              </a:ext>
            </a:extLst>
          </p:cNvPr>
          <p:cNvSpPr txBox="1"/>
          <p:nvPr/>
        </p:nvSpPr>
        <p:spPr>
          <a:xfrm>
            <a:off x="2545642" y="766285"/>
            <a:ext cx="4052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Opera is God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99418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F8FB-7642-403E-8678-67136E69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好きなもの</a:t>
            </a:r>
            <a:endParaRPr kumimoji="1" lang="ja-JP" altLang="en-US" dirty="0"/>
          </a:p>
        </p:txBody>
      </p:sp>
      <p:pic>
        <p:nvPicPr>
          <p:cNvPr id="7" name="コンテンツ プレースホルダー 6" descr="人, スーツ, 屋外, 衣類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3F2CA2D-0E2C-4E9C-B396-EF51E3DEA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9869" y="2227263"/>
            <a:ext cx="3632200" cy="3632200"/>
          </a:xfrm>
        </p:spPr>
      </p:pic>
    </p:spTree>
    <p:extLst>
      <p:ext uri="{BB962C8B-B14F-4D97-AF65-F5344CB8AC3E}">
        <p14:creationId xmlns:p14="http://schemas.microsoft.com/office/powerpoint/2010/main" val="3352596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F8FB-7642-403E-8678-67136E69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よろしく</a:t>
            </a:r>
            <a:r>
              <a:rPr kumimoji="1" lang="ja-JP" altLang="en-US" dirty="0" err="1"/>
              <a:t>ね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CEF822-02A4-4A3F-A172-0B240042E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9600" dirty="0"/>
              <a:t>@</a:t>
            </a:r>
            <a:r>
              <a:rPr lang="en-US" altLang="ja-JP" sz="9600" dirty="0" err="1"/>
              <a:t>terfno_mai</a:t>
            </a:r>
            <a:endParaRPr lang="en-US" altLang="ja-JP" sz="9600" dirty="0"/>
          </a:p>
        </p:txBody>
      </p:sp>
    </p:spTree>
    <p:extLst>
      <p:ext uri="{BB962C8B-B14F-4D97-AF65-F5344CB8AC3E}">
        <p14:creationId xmlns:p14="http://schemas.microsoft.com/office/powerpoint/2010/main" val="412829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CF990-218F-4B8A-8FB8-4BE904FA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  <a:r>
              <a:rPr kumimoji="1" lang="en-US" altLang="ja-JP" dirty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7ABF18-D0A3-4370-8755-F463B65C9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700" dirty="0"/>
              <a:t>所属とか</a:t>
            </a:r>
            <a:endParaRPr lang="en-US" altLang="ja-JP" sz="2700" dirty="0"/>
          </a:p>
          <a:p>
            <a:r>
              <a:rPr lang="ja-JP" altLang="en-US" sz="2700" dirty="0"/>
              <a:t>やってること</a:t>
            </a:r>
            <a:endParaRPr lang="en-US" altLang="ja-JP" sz="2700" dirty="0"/>
          </a:p>
          <a:p>
            <a:r>
              <a:rPr lang="ja-JP" altLang="en-US" sz="2700" dirty="0"/>
              <a:t>最近の功績</a:t>
            </a:r>
          </a:p>
          <a:p>
            <a:r>
              <a:rPr lang="ja-JP" altLang="en-US" sz="2700" dirty="0"/>
              <a:t>好きなもの</a:t>
            </a:r>
            <a:endParaRPr lang="en-US" altLang="ja-JP" sz="2700" dirty="0"/>
          </a:p>
          <a:p>
            <a:r>
              <a:rPr lang="ja-JP" altLang="en-US" sz="2700" dirty="0"/>
              <a:t>よろしく</a:t>
            </a:r>
            <a:r>
              <a:rPr lang="ja-JP" altLang="en-US" sz="2700" dirty="0" err="1"/>
              <a:t>ね</a:t>
            </a:r>
            <a:endParaRPr lang="ja-JP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63463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976CD3-F0E5-4FA8-971E-01A0276F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所属とか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439582-9EA0-4367-9437-B6B3B31C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私は何処のだれ？</a:t>
            </a:r>
          </a:p>
        </p:txBody>
      </p:sp>
    </p:spTree>
    <p:extLst>
      <p:ext uri="{BB962C8B-B14F-4D97-AF65-F5344CB8AC3E}">
        <p14:creationId xmlns:p14="http://schemas.microsoft.com/office/powerpoint/2010/main" val="175688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F8FB-7642-403E-8678-67136E69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所属とか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CEF822-02A4-4A3F-A172-0B240042E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800" dirty="0"/>
              <a:t>津山工業高等専門学校</a:t>
            </a:r>
            <a:endParaRPr lang="en-US" altLang="ja-JP" sz="1800" dirty="0"/>
          </a:p>
          <a:p>
            <a:r>
              <a:rPr lang="ja-JP" altLang="en-US" sz="1800" dirty="0"/>
              <a:t>総合理工学科</a:t>
            </a:r>
            <a:endParaRPr lang="en-US" altLang="ja-JP" sz="1800" dirty="0"/>
          </a:p>
          <a:p>
            <a:r>
              <a:rPr lang="ja-JP" altLang="en-US" sz="1800" dirty="0"/>
              <a:t>情報システム系</a:t>
            </a:r>
            <a:endParaRPr lang="en-US" altLang="ja-JP" sz="1800" dirty="0"/>
          </a:p>
          <a:p>
            <a:r>
              <a:rPr lang="ja-JP" altLang="en-US" sz="1800" dirty="0"/>
              <a:t>今</a:t>
            </a:r>
            <a:r>
              <a:rPr lang="en-US" altLang="ja-JP" sz="1800" dirty="0"/>
              <a:t>2</a:t>
            </a:r>
            <a:r>
              <a:rPr lang="ja-JP" altLang="en-US" sz="1800" dirty="0"/>
              <a:t>年生の次</a:t>
            </a:r>
            <a:r>
              <a:rPr lang="en-US" altLang="ja-JP" sz="1800" dirty="0"/>
              <a:t>3</a:t>
            </a:r>
            <a:r>
              <a:rPr lang="ja-JP" altLang="en-US" sz="1800" dirty="0"/>
              <a:t>年生</a:t>
            </a:r>
            <a:r>
              <a:rPr lang="en-US" altLang="ja-JP" sz="1800" dirty="0"/>
              <a:t>(</a:t>
            </a:r>
            <a:r>
              <a:rPr lang="ja-JP" altLang="en-US" sz="1800" dirty="0"/>
              <a:t>予定</a:t>
            </a:r>
            <a:r>
              <a:rPr lang="en-US" altLang="ja-JP" sz="1800" dirty="0"/>
              <a:t>)</a:t>
            </a:r>
          </a:p>
          <a:p>
            <a:r>
              <a:rPr lang="ja-JP" altLang="en-US" sz="1800" dirty="0"/>
              <a:t>システム研究部</a:t>
            </a:r>
            <a:endParaRPr lang="en-US" altLang="ja-JP" sz="1800" dirty="0"/>
          </a:p>
          <a:p>
            <a:r>
              <a:rPr lang="ja-JP" altLang="en-US" sz="1800" dirty="0"/>
              <a:t>ソフトテニス</a:t>
            </a:r>
            <a:r>
              <a:rPr lang="en-US" altLang="ja-JP" sz="1800" dirty="0"/>
              <a:t>(</a:t>
            </a:r>
            <a:r>
              <a:rPr lang="ja-JP" altLang="en-US" sz="1800" dirty="0"/>
              <a:t>一般</a:t>
            </a:r>
            <a:r>
              <a:rPr lang="en-US" altLang="ja-JP" sz="1800" dirty="0"/>
              <a:t>)</a:t>
            </a:r>
          </a:p>
          <a:p>
            <a:r>
              <a:rPr lang="ja-JP" altLang="en-US" sz="1800" dirty="0"/>
              <a:t>少林寺拳法初段</a:t>
            </a:r>
          </a:p>
        </p:txBody>
      </p:sp>
    </p:spTree>
    <p:extLst>
      <p:ext uri="{BB962C8B-B14F-4D97-AF65-F5344CB8AC3E}">
        <p14:creationId xmlns:p14="http://schemas.microsoft.com/office/powerpoint/2010/main" val="103140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6E8C1D-93E0-496B-A7E8-2822ABDA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やってること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A31A02-4B98-411C-BE01-224A081A8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普段の仕事とか</a:t>
            </a:r>
          </a:p>
        </p:txBody>
      </p:sp>
    </p:spTree>
    <p:extLst>
      <p:ext uri="{BB962C8B-B14F-4D97-AF65-F5344CB8AC3E}">
        <p14:creationId xmlns:p14="http://schemas.microsoft.com/office/powerpoint/2010/main" val="429332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FF8FB-7642-403E-8678-67136E69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やってること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CEF822-02A4-4A3F-A172-0B240042E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800" dirty="0"/>
              <a:t>マジック</a:t>
            </a:r>
            <a:endParaRPr lang="en-US" altLang="ja-JP" sz="1800" dirty="0"/>
          </a:p>
          <a:p>
            <a:r>
              <a:rPr lang="ja-JP" altLang="en-US" sz="1800" dirty="0"/>
              <a:t>フラリッシュ</a:t>
            </a:r>
            <a:endParaRPr lang="en-US" altLang="ja-JP" sz="1800" dirty="0"/>
          </a:p>
          <a:p>
            <a:r>
              <a:rPr lang="en-US" altLang="ja-JP" sz="1800" dirty="0"/>
              <a:t>DJ</a:t>
            </a:r>
          </a:p>
          <a:p>
            <a:r>
              <a:rPr lang="ja-JP" altLang="en-US" sz="1800" dirty="0"/>
              <a:t>プログラミング言語のお勉強</a:t>
            </a:r>
            <a:endParaRPr lang="en-US" altLang="ja-JP" sz="1800" dirty="0"/>
          </a:p>
          <a:p>
            <a:r>
              <a:rPr lang="ja-JP" altLang="en-US" sz="1800" dirty="0"/>
              <a:t>プロコン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59110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逆再生_ジャイアントファン(雪)">
            <a:hlinkClick r:id="" action="ppaction://media"/>
            <a:extLst>
              <a:ext uri="{FF2B5EF4-FFF2-40B4-BE49-F238E27FC236}">
                <a16:creationId xmlns:a16="http://schemas.microsoft.com/office/drawing/2014/main" id="{521C3442-799B-4652-9A11-F8002A0A44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1466611"/>
            <a:ext cx="7715250" cy="433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6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8F14E6-A3BC-4D29-8E65-37A46BDD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" y="1487329"/>
            <a:ext cx="7840980" cy="44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1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6E8C1D-93E0-496B-A7E8-2822ABDA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最近の功績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A31A02-4B98-411C-BE01-224A081A8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最近のめぼしい功績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2710364"/>
      </p:ext>
    </p:extLst>
  </p:cSld>
  <p:clrMapOvr>
    <a:masterClrMapping/>
  </p:clrMapOvr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TM03457464[[fn=配当]]</Template>
  <TotalTime>79</TotalTime>
  <Words>145</Words>
  <Application>Microsoft Office PowerPoint</Application>
  <PresentationFormat>画面に合わせる (4:3)</PresentationFormat>
  <Paragraphs>48</Paragraphs>
  <Slides>19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A-OTF Shin Go Pr6N L</vt:lpstr>
      <vt:lpstr>HGｺﾞｼｯｸE</vt:lpstr>
      <vt:lpstr>游ゴシック</vt:lpstr>
      <vt:lpstr>Arial</vt:lpstr>
      <vt:lpstr>Gill Sans MT</vt:lpstr>
      <vt:lpstr>Wingdings 2</vt:lpstr>
      <vt:lpstr>配当</vt:lpstr>
      <vt:lpstr>高専カンファレンス初参戦の私が 自己紹介</vt:lpstr>
      <vt:lpstr>アジェンダ </vt:lpstr>
      <vt:lpstr>所属とか</vt:lpstr>
      <vt:lpstr>所属とか</vt:lpstr>
      <vt:lpstr>やってること</vt:lpstr>
      <vt:lpstr>やってること</vt:lpstr>
      <vt:lpstr>PowerPoint プレゼンテーション</vt:lpstr>
      <vt:lpstr>PowerPoint プレゼンテーション</vt:lpstr>
      <vt:lpstr>最近の功績</vt:lpstr>
      <vt:lpstr>最近の功績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好きなもの</vt:lpstr>
      <vt:lpstr>好きなもの</vt:lpstr>
      <vt:lpstr>PowerPoint プレゼンテーション</vt:lpstr>
      <vt:lpstr>好きなもの</vt:lpstr>
      <vt:lpstr>よろしくね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高専カンファレンス初参戦の私が自己紹介</dc:title>
  <dc:creator>末田貴一</dc:creator>
  <cp:lastModifiedBy>末田貴一</cp:lastModifiedBy>
  <cp:revision>6</cp:revision>
  <dcterms:created xsi:type="dcterms:W3CDTF">2018-03-17T07:42:40Z</dcterms:created>
  <dcterms:modified xsi:type="dcterms:W3CDTF">2018-03-17T09:02:06Z</dcterms:modified>
</cp:coreProperties>
</file>